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77" r:id="rId17"/>
    <p:sldId id="271" r:id="rId18"/>
    <p:sldId id="279" r:id="rId19"/>
    <p:sldId id="280" r:id="rId20"/>
    <p:sldId id="269" r:id="rId21"/>
    <p:sldId id="278" r:id="rId22"/>
    <p:sldId id="283" r:id="rId23"/>
    <p:sldId id="28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BFBFBF"/>
    <a:srgbClr val="FBF4E1"/>
    <a:srgbClr val="B2B2B2"/>
    <a:srgbClr val="7F7F7F"/>
    <a:srgbClr val="FFFFFF"/>
    <a:srgbClr val="FFFF66"/>
    <a:srgbClr val="F8ECCC"/>
    <a:srgbClr val="FFB869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24998" y="303916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497235" y="25324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48605" y="333786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7323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01" y="2403680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7584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7846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13" y="2429825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41" y="244097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7780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7434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8424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8458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8699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8699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7940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8952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8995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19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" y="513158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12" y="313305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45" y="292721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64" y="293989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174</Words>
  <Application>Microsoft Office PowerPoint</Application>
  <PresentationFormat>와이드스크린</PresentationFormat>
  <Paragraphs>60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인경 석</cp:lastModifiedBy>
  <cp:revision>142</cp:revision>
  <dcterms:created xsi:type="dcterms:W3CDTF">2024-04-23T13:47:40Z</dcterms:created>
  <dcterms:modified xsi:type="dcterms:W3CDTF">2024-05-03T12:49:10Z</dcterms:modified>
</cp:coreProperties>
</file>